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59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F401C-7D25-47D0-978C-C451634E179C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ABDEC5F0-011A-4EAF-AED2-07E64F992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DED9F-ED8B-40A1-AD5D-066D5AB1FB9A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2373-77DF-4AF9-8596-7F7CBEFF0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BE866-0B31-4ABE-8396-8B7A6EF59437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B184-D632-429D-A983-78D714084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A2A9B-75B7-4613-8B4D-FD7E2778BA8B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FB1B-9DC0-40A7-9ECF-6009A5F8B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3DD96-BB3C-41B5-B552-981C481012B9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7D7C8-1F2A-4AF7-83D2-865D4A081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F1ED-790E-4D44-9B16-D0B5A7360425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13AB6-92E2-4873-BF2F-204814DCD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1E130-C3B9-42C6-9A2A-E58D58791E72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CC03-5ADC-450E-85CD-732A1F8F2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B4107-6D3B-4A48-90E3-9BBCE6C183A2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BBE9D-CA44-440B-AB5B-FE1338069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5AC6D-5525-4C60-AEB5-98732058E230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2F99-49E8-4AAC-A653-11F9AC4C7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A5797-E189-4FFC-9939-BD63ACBAD8D3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85395-FFE5-42A4-8FB1-ED93CE0AB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9E5F4-85EC-4F27-9F3C-AD45372DDF58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3D338-63B4-45D8-B19B-A1D7AB9CC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59E2D80B-F783-48A2-B9E8-DBCDC0D5ABE6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3B5CB24D-4C80-44A1-8BF3-986F122FD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73" r:id="rId8"/>
    <p:sldLayoutId id="2147483674" r:id="rId9"/>
    <p:sldLayoutId id="2147483665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11188" y="620713"/>
            <a:ext cx="7772400" cy="1728787"/>
          </a:xfrm>
        </p:spPr>
        <p:txBody>
          <a:bodyPr/>
          <a:lstStyle/>
          <a:p>
            <a:r>
              <a:rPr lang="ru-RU" sz="4400" b="1" i="1" smtClean="0"/>
              <a:t>Безвозмездный донор – гордость Минщины!</a:t>
            </a:r>
          </a:p>
        </p:txBody>
      </p:sp>
      <p:pic>
        <p:nvPicPr>
          <p:cNvPr id="13314" name="Рисунок 3" descr="http://rogachevcrb.by/wp-content/uploads/2016/06/krov.jpg"/>
          <p:cNvPicPr>
            <a:picLocks noChangeAspect="1" noChangeArrowheads="1"/>
          </p:cNvPicPr>
          <p:nvPr/>
        </p:nvPicPr>
        <p:blipFill>
          <a:blip r:embed="rId2"/>
          <a:srcRect b="26321"/>
          <a:stretch>
            <a:fillRect/>
          </a:stretch>
        </p:blipFill>
        <p:spPr bwMode="auto">
          <a:xfrm>
            <a:off x="1619250" y="2349500"/>
            <a:ext cx="593725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Текст 2"/>
          <p:cNvSpPr>
            <a:spLocks noGrp="1"/>
          </p:cNvSpPr>
          <p:nvPr>
            <p:ph type="body" idx="1"/>
          </p:nvPr>
        </p:nvSpPr>
        <p:spPr>
          <a:xfrm>
            <a:off x="1042988" y="765175"/>
            <a:ext cx="7100887" cy="5400675"/>
          </a:xfrm>
        </p:spPr>
        <p:txBody>
          <a:bodyPr/>
          <a:lstStyle/>
          <a:p>
            <a:pPr indent="457200" algn="just">
              <a:spcBef>
                <a:spcPct val="0"/>
              </a:spcBef>
            </a:pPr>
            <a:r>
              <a:rPr lang="ru-RU" sz="2600" smtClean="0">
                <a:solidFill>
                  <a:schemeClr val="tx1"/>
                </a:solidFill>
              </a:rPr>
              <a:t>В соответствии с инициативой Всемирной организации здравоохранения о переходе к 2020 году на систему регулярной, добровольной, безвозмездной сдачи крови, с целью привлечения к безвозмездному донорству широких слоев населения области Главное управление здравоохранения Минского областного исполнительного комитета и учреждение здравоохранения «Минская областная станция переливания крови» объявляют в 2017 году  акцию «Безвозмездный донор – гордость Минщины».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300"/>
          </a:xfrm>
        </p:spPr>
        <p:txBody>
          <a:bodyPr/>
          <a:lstStyle/>
          <a:p>
            <a:r>
              <a:rPr lang="ru-RU" smtClean="0"/>
              <a:t>«Донорство – это «тихий подвиг» во имя другого…»</a:t>
            </a:r>
          </a:p>
        </p:txBody>
      </p:sp>
      <p:pic>
        <p:nvPicPr>
          <p:cNvPr id="15362" name="Picture 2" descr="http://vdvsp.ru/pic/news/1456125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349500"/>
            <a:ext cx="597693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Текст 2"/>
          <p:cNvSpPr>
            <a:spLocks noGrp="1"/>
          </p:cNvSpPr>
          <p:nvPr>
            <p:ph type="body" idx="1"/>
          </p:nvPr>
        </p:nvSpPr>
        <p:spPr>
          <a:xfrm>
            <a:off x="857250" y="642938"/>
            <a:ext cx="7358063" cy="5545137"/>
          </a:xfrm>
        </p:spPr>
        <p:txBody>
          <a:bodyPr/>
          <a:lstStyle/>
          <a:p>
            <a:pPr indent="457200" algn="just">
              <a:spcBef>
                <a:spcPct val="0"/>
              </a:spcBef>
            </a:pPr>
            <a:r>
              <a:rPr lang="ru-RU" sz="2600" smtClean="0">
                <a:solidFill>
                  <a:schemeClr val="tx1"/>
                </a:solidFill>
              </a:rPr>
              <a:t>Безвозмездное донорство крови имеет в Минской области давние традиции. Впервые в Белоруссии день безвозмездного донора был организован 13 октября 1957 года на станции переливания крови в г. Вилейка. В последующем добровольное безвозмездное донорство имело массовый характер, каждый двадцатый житель области принимал участие в безвозмездной донации крови.</a:t>
            </a:r>
          </a:p>
          <a:p>
            <a:pPr indent="457200" algn="just">
              <a:spcBef>
                <a:spcPct val="0"/>
              </a:spcBef>
            </a:pPr>
            <a:r>
              <a:rPr lang="ru-RU" sz="2600" smtClean="0">
                <a:solidFill>
                  <a:schemeClr val="tx1"/>
                </a:solidFill>
              </a:rPr>
              <a:t>С развитием медицинской науки, внедрением в практику здравоохранения новых высокотехнологичных методов лечения потребности в донорской крови возрастают.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827088" y="836613"/>
            <a:ext cx="7489825" cy="5372100"/>
          </a:xfrm>
        </p:spPr>
        <p:txBody>
          <a:bodyPr/>
          <a:lstStyle/>
          <a:p>
            <a:pPr indent="457200" algn="l"/>
            <a:r>
              <a:rPr lang="ru-RU" sz="3200" i="1" smtClean="0"/>
              <a:t>	Слово </a:t>
            </a:r>
            <a:r>
              <a:rPr lang="ru-RU" sz="3200" b="1" i="1" smtClean="0"/>
              <a:t>«донор» </a:t>
            </a:r>
            <a:r>
              <a:rPr lang="ru-RU" sz="3200" i="1" smtClean="0"/>
              <a:t>происходит от латинского</a:t>
            </a:r>
            <a:r>
              <a:rPr lang="en-US" sz="3200" i="1" smtClean="0"/>
              <a:t> donare</a:t>
            </a:r>
            <a:r>
              <a:rPr lang="ru-RU" sz="3200" i="1" smtClean="0"/>
              <a:t> – дарить. То есть донор это человек который дарит. В большинстве случаев он дарит жизнь.</a:t>
            </a:r>
            <a:br>
              <a:rPr lang="ru-RU" sz="3200" i="1" smtClean="0"/>
            </a:br>
            <a:r>
              <a:rPr lang="ru-RU" sz="3200" i="1" smtClean="0"/>
              <a:t>	</a:t>
            </a:r>
            <a:r>
              <a:rPr lang="ru-RU" sz="3200" b="1" i="1" smtClean="0"/>
              <a:t>Донорство</a:t>
            </a:r>
            <a:r>
              <a:rPr lang="ru-RU" sz="3200" b="1" smtClean="0"/>
              <a:t> </a:t>
            </a:r>
            <a:r>
              <a:rPr lang="ru-RU" sz="3200" smtClean="0"/>
              <a:t>– </a:t>
            </a:r>
            <a:r>
              <a:rPr lang="ru-RU" sz="3200" i="1" smtClean="0"/>
              <a:t>это добровольный акт помощи здорового человека (донора) пациенту, заключающийся в предоставлении</a:t>
            </a:r>
            <a:br>
              <a:rPr lang="ru-RU" sz="3200" i="1" smtClean="0"/>
            </a:br>
            <a:r>
              <a:rPr lang="ru-RU" sz="3200" i="1" smtClean="0"/>
              <a:t>части своей крови</a:t>
            </a:r>
            <a:br>
              <a:rPr lang="ru-RU" sz="3200" i="1" smtClean="0"/>
            </a:br>
            <a:r>
              <a:rPr lang="ru-RU" sz="3200" i="1" smtClean="0"/>
              <a:t>для лечебных целей.</a:t>
            </a:r>
            <a:br>
              <a:rPr lang="ru-RU" sz="3200" i="1" smtClean="0"/>
            </a:br>
            <a:r>
              <a:rPr lang="ru-RU" sz="3200" i="1" smtClean="0"/>
              <a:t/>
            </a:r>
            <a:br>
              <a:rPr lang="ru-RU" sz="3200" i="1" smtClean="0"/>
            </a:br>
            <a:endParaRPr lang="ru-RU" sz="3200" i="1" smtClean="0"/>
          </a:p>
        </p:txBody>
      </p:sp>
      <p:pic>
        <p:nvPicPr>
          <p:cNvPr id="17410" name="Picture 2" descr="http://davidtennantinsures.com/wp-content/uploads/2014/03/heart-red-cro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149725"/>
            <a:ext cx="35845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2988" y="765175"/>
            <a:ext cx="7129462" cy="5400675"/>
          </a:xfrm>
        </p:spPr>
        <p:txBody>
          <a:bodyPr rtlCol="0">
            <a:normAutofit/>
          </a:bodyPr>
          <a:lstStyle/>
          <a:p>
            <a:pPr indent="4572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Безвозмездное </a:t>
            </a:r>
            <a:r>
              <a:rPr lang="ru-RU" sz="2600" dirty="0">
                <a:solidFill>
                  <a:schemeClr val="tx1"/>
                </a:solidFill>
              </a:rPr>
              <a:t>донорство является благородной и почетной миссией каждого человека. </a:t>
            </a:r>
            <a:r>
              <a:rPr lang="ru-RU" sz="2600" dirty="0" smtClean="0">
                <a:solidFill>
                  <a:schemeClr val="tx1"/>
                </a:solidFill>
              </a:rPr>
              <a:t>Быть </a:t>
            </a:r>
            <a:r>
              <a:rPr lang="ru-RU" sz="2600" dirty="0">
                <a:solidFill>
                  <a:schemeClr val="tx1"/>
                </a:solidFill>
              </a:rPr>
              <a:t>безвозмездным донором – это своеобразная форма солидарности: гражданской, христианской, человеческой</a:t>
            </a:r>
            <a:r>
              <a:rPr lang="ru-RU" sz="2600" dirty="0" smtClean="0">
                <a:solidFill>
                  <a:schemeClr val="tx1"/>
                </a:solidFill>
              </a:rPr>
              <a:t>. </a:t>
            </a:r>
            <a:r>
              <a:rPr lang="ru-RU" sz="2600" dirty="0">
                <a:solidFill>
                  <a:schemeClr val="tx1"/>
                </a:solidFill>
              </a:rPr>
              <a:t>Это престижно, достойно и означает, что ты здоровый взрослый человек, имеющий активную </a:t>
            </a:r>
            <a:r>
              <a:rPr lang="ru-RU" sz="2600" dirty="0" smtClean="0">
                <a:solidFill>
                  <a:schemeClr val="tx1"/>
                </a:solidFill>
              </a:rPr>
              <a:t>гражданскую</a:t>
            </a:r>
          </a:p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позицию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smtClean="0">
                <a:solidFill>
                  <a:schemeClr val="tx1"/>
                </a:solidFill>
              </a:rPr>
              <a:t>желающий</a:t>
            </a:r>
          </a:p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сделать </a:t>
            </a:r>
            <a:r>
              <a:rPr lang="ru-RU" sz="2600" dirty="0">
                <a:solidFill>
                  <a:schemeClr val="tx1"/>
                </a:solidFill>
              </a:rPr>
              <a:t>мир чуточку </a:t>
            </a:r>
            <a:endParaRPr lang="ru-RU" sz="2600" dirty="0" smtClean="0">
              <a:solidFill>
                <a:schemeClr val="tx1"/>
              </a:solidFill>
            </a:endParaRPr>
          </a:p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лучше</a:t>
            </a:r>
            <a:r>
              <a:rPr lang="ru-RU" sz="2600" dirty="0">
                <a:solidFill>
                  <a:schemeClr val="tx1"/>
                </a:solidFill>
              </a:rPr>
              <a:t>. 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789363"/>
            <a:ext cx="33131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marimedia.ru/media/poster/Ehnergiya_Zhizni_13776704675648494405fd918976100c4ccaab1e7512e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612775"/>
            <a:ext cx="64087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img.happy-giraffe.ru/v2/thumbs/e26e4ffdce15f4bc6711c767ffa68dac/b2/2e/0658d6da7c83314d8eb7c20629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692150"/>
            <a:ext cx="7180263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121</TotalTime>
  <Words>203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Constantia</vt:lpstr>
      <vt:lpstr>Brush Script MT</vt:lpstr>
      <vt:lpstr>Calibri</vt:lpstr>
      <vt:lpstr>Franklin Gothic Book</vt:lpstr>
      <vt:lpstr>Rage Italic</vt:lpstr>
      <vt:lpstr>Кнопка</vt:lpstr>
      <vt:lpstr>Кнопка</vt:lpstr>
      <vt:lpstr>Кнопка</vt:lpstr>
      <vt:lpstr>Кнопка</vt:lpstr>
      <vt:lpstr>Безвозмездный донор – гордость Минщины!</vt:lpstr>
      <vt:lpstr>Слайд 2</vt:lpstr>
      <vt:lpstr>«Донорство – это «тихий подвиг» во имя другого…»</vt:lpstr>
      <vt:lpstr>Слайд 4</vt:lpstr>
      <vt:lpstr> Слово «донор» происходит от латинского donare – дарить. То есть донор это человек который дарит. В большинстве случаев он дарит жизнь.  Донорство – это добровольный акт помощи здорового человека (донора) пациенту, заключающийся в предоставлении части своей крови для лечебных целей.  </vt:lpstr>
      <vt:lpstr>Слайд 6</vt:lpstr>
      <vt:lpstr>Слайд 7</vt:lpstr>
      <vt:lpstr>Слайд 8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Безвозмездный донор – гордость Минщины!</dc:title>
  <dc:creator>pc</dc:creator>
  <cp:lastModifiedBy>OK</cp:lastModifiedBy>
  <cp:revision>9</cp:revision>
  <dcterms:created xsi:type="dcterms:W3CDTF">2017-02-01T18:05:13Z</dcterms:created>
  <dcterms:modified xsi:type="dcterms:W3CDTF">2017-02-10T10:23:17Z</dcterms:modified>
</cp:coreProperties>
</file>