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74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18290-5393-8EB3-1F6C-BF2B48123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5EEAB0-2600-6C10-D838-5CFACC5C5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A5759-CA53-9F6A-DB6C-27E62730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C28BC-2930-9D77-B90D-E262129D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C774E-330E-2B4B-1A9A-295A8CE6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900EA-CE74-2AE4-8A5F-D828956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CFC6F-96A2-B1A7-3BB7-368E9D0BB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D3927-6A34-71A2-CC98-9A585072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6EB44-B4C7-AC64-1958-8ED46BFA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61AB1-C01C-014B-026A-06FD5D04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7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AB95C0-9C91-5333-DBCB-5B64F1A87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9FBDC5-5FDD-290C-E1AE-F082C10E6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6F7FC-0FD1-BA42-A5F1-6D053767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A7F86-9D39-AA96-42A1-890923D0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E48E0-C08D-3B3F-2ED2-CD1983A0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5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0175D-E5C4-C25E-E9A7-E68D3ED7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2C681D-6668-F392-D613-07B83B426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F8CD20-C939-CB05-578A-15BA58F6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DB3DD2-8200-0457-35E4-C6148838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EF985-5210-A38F-3F58-E916E691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8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FFFA8-9463-E397-AFB6-25383F4C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56BC35-41B4-606F-B930-ACD5AB162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E3B87C-2E47-BEC4-3D83-CC582DBC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F60B-00AF-0C89-3171-9A868548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D7C77-4C57-1A2A-8D3E-B2DB1894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0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E63DF-A154-EFB6-19B2-26519A46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4CF97-0B02-FFD2-9EC0-D7032A51D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733B09-B3B5-9092-450A-66D740D30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CCE3B7-E0B3-1ABD-DCB1-02E25241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960345-04FD-6882-BF9F-A5C04DF1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B0D12-D596-EBE4-2B8C-987A60C6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4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A6830-D94A-B150-51F8-2470D375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055D41-4876-4D02-96D5-748353B17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B3B487-1371-6F11-9B26-18AD3B132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AFAB38-9B1E-E360-12B8-267528F49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2BE9A3-28B0-16ED-826D-FD5863254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4A2F3C-AD63-10B1-9CCF-46B2383E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B30182-F671-992A-1074-837E383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2F8251-4A6A-1B60-70F3-C8287382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E7430-1BDF-1276-50D7-0A6D35E7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DC382D-1B1A-FD8A-5D00-5E6B0083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651F85-A42D-EE33-F5FA-83958ADB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149E91-68AE-204B-F9FC-C6FAAA61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8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54751F-C2BA-769D-A47B-1A986BF3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3B86FC-F620-05E8-3E3C-6BD67F40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A1E271-A014-D4B4-96FA-B74A55A8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4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C6039-9B22-D818-6929-CE16CA4C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CAF0A8-310B-9B96-A3EE-6F097B8F1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60BAB5-9091-A56A-CABA-0BEB04DCA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1C8132-D576-4997-7B03-BB9FB911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8A8A03-0685-1E7E-89ED-E4D44DE4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2C8A9-F688-5646-ACF3-6E158C3E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5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F5252-479C-74FA-F94B-29D2EB15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912A99-8DD5-24E2-7AF3-F5A2765C1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F86B2E-E248-D2BB-53C2-45637F055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9229E0-9C30-772B-A59A-F927D0C9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ED0624-26E1-B6DA-FAE7-3050DCD1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6B73B0-80EC-E8C4-3781-CF0BF3E9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C389-F39F-19BE-E875-68DAAA94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B0B2B6-DA9D-7C2F-6A44-A59A183C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77304-4D52-09A3-9DAE-17D64BD12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06D7-33B1-425A-8B9A-5FE3385E92F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2C103-6288-2512-270A-03A6FF7F7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42195-A25B-5893-9A99-232E50F76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8DA-F3D6-94A6-9860-54F793F0A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7680935" cy="3268520"/>
          </a:xfrm>
        </p:spPr>
        <p:txBody>
          <a:bodyPr>
            <a:normAutofit/>
          </a:bodyPr>
          <a:lstStyle/>
          <a:p>
            <a:pPr algn="r"/>
            <a:r>
              <a:rPr lang="ru-RU" sz="3400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здоровье людей должно</a:t>
            </a:r>
            <a:br>
              <a:rPr lang="ru-RU" sz="3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служить главной визитной карточкой</a:t>
            </a:r>
            <a:br>
              <a:rPr lang="ru-RU" sz="3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преуспевающего общества».</a:t>
            </a:r>
            <a:br>
              <a:rPr lang="ru-RU" sz="3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И.И.Брехман</a:t>
            </a:r>
            <a:br>
              <a:rPr lang="ru-RU" sz="3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400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7CEBE6-17B6-13BB-C88F-A5856257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4B0E80-D21F-2D92-2A8A-E06A75DD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8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2E6CC6-2897-BFA9-9CFB-643E4D7F2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FDE296-CD80-5250-318C-FC7F9A951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5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C787CD-7453-4E64-BC8B-8BB6F26E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0150FA-34EA-5A32-04B2-6302F7380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2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A9AA9B-0488-1E07-88B1-6BB1D654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2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   Фото: Вадим Мелешко">
            <a:extLst>
              <a:ext uri="{FF2B5EF4-FFF2-40B4-BE49-F238E27FC236}">
                <a16:creationId xmlns:a16="http://schemas.microsoft.com/office/drawing/2014/main" id="{3A1C565B-F209-3EA6-E6F4-2D180E927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r="2940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479D2-17A2-9ACC-FDA1-38411E65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4" y="354842"/>
            <a:ext cx="4995080" cy="6359857"/>
          </a:xfrm>
        </p:spPr>
        <p:txBody>
          <a:bodyPr>
            <a:normAutofit fontScale="85000" lnSpcReduction="20000"/>
          </a:bodyPr>
          <a:lstStyle/>
          <a:p>
            <a:pPr indent="0">
              <a:spcAft>
                <a:spcPts val="800"/>
              </a:spcAft>
              <a:buNone/>
            </a:pPr>
            <a:r>
              <a:rPr lang="ru-RU" sz="30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секрет, что профессия учителя чаще, чем большинство других профессий, приводит человека к ситуации сверх стресса, то есть стресса, превышающего «повседневный» психический потенциал человека. 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ru-RU" sz="30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Психологическое здоровье педагогов является необходимым условием здоровья детей, так как главным инструментом учителя выступает его психологическое взаимодействие с ребёнком, а личность учителя является главным фактором труда учителя, определяющим профессиональную позицию педагогической деятельности и педагогического общения</a:t>
            </a:r>
            <a:r>
              <a:rPr lang="ru-RU" sz="3000" b="1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28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дежда, человек, Человеческое лицо, сорочка&#10;&#10;Автоматически созданное описание">
            <a:extLst>
              <a:ext uri="{FF2B5EF4-FFF2-40B4-BE49-F238E27FC236}">
                <a16:creationId xmlns:a16="http://schemas.microsoft.com/office/drawing/2014/main" id="{7DEE2B12-FF82-00A7-460E-75615AB3F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r="105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CF183-69DE-7308-2362-6001C0EA8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1678" y="204716"/>
            <a:ext cx="4503761" cy="645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много говорим о здоровье наших детей, но крайне редко обращаемся к проблеме здоровья педагогов школы. А ведь эта проблема, которую необходимо сегодня обозначить как никогда, ведь здоровый учитель и здоровый ученик, эти два понятия неразделимы.</a:t>
            </a:r>
          </a:p>
          <a:p>
            <a:pPr marL="0" indent="0">
              <a:buNone/>
            </a:pPr>
            <a:r>
              <a:rPr lang="ru-RU" sz="2400" dirty="0"/>
              <a:t>Главная цель использования здоровьесберегающих технологий в воспитании подрастающего поколения – сохранение здоровья школьников, но без заботы о здоровье учителя эта цель трудно достижима.</a:t>
            </a:r>
          </a:p>
          <a:p>
            <a:pPr marL="0" indent="0"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4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дежда, книга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084F927-A31A-3706-C302-D0B45E09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6" r="917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407E81B-23F6-44F5-757E-15F63CD4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69" y="487907"/>
            <a:ext cx="5497676" cy="5882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деятельность - важная составляющая жизни человека. Он считается здоровым, когда у него гармонично развиваются потенциальные физические и творческие силы, делающие его зрелым, работоспособным и активным членом общества. Эффективность такого вида профессиональной деятельности, как педагогическая, во многом зависит не только от того, как учитель умеет координировать свои действия, поступки, высказывания и эмоции, но и от состояния физического, психического, соматического и социального благополучия.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19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Фотоотчет «Неделя здоровья в детском саду»">
            <a:extLst>
              <a:ext uri="{FF2B5EF4-FFF2-40B4-BE49-F238E27FC236}">
                <a16:creationId xmlns:a16="http://schemas.microsoft.com/office/drawing/2014/main" id="{49E883B3-9D86-B136-67AC-F4778E1C2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4" b="139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1DD1692-959E-F5F8-3A47-14CD9B746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профессионального здоровья педагога является особенно значимой, поскольку именно от педагога в больше степени зависит здоровье подрастающего поколения. Ведь учитель - это ключевая фигура образовательного процесса, носитель знаний, образец поведения, здорового образа жизни и адекватного отношения к здоровью. Современному педагогу приходится выдерживать социальные, психофизические и профессиональные нагрузки, возникающие в своей деятельности и профессиональном развитии.</a:t>
            </a:r>
            <a:endParaRPr lang="ru-R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дежда, человек, Человеческое лицо, очки&#10;&#10;Автоматически созданное описание">
            <a:extLst>
              <a:ext uri="{FF2B5EF4-FFF2-40B4-BE49-F238E27FC236}">
                <a16:creationId xmlns:a16="http://schemas.microsoft.com/office/drawing/2014/main" id="{6F78A84D-B608-306F-B1FF-DFE7FD4B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760D1-6E4E-972A-80F3-824667F33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836" y="423080"/>
            <a:ext cx="4926841" cy="6264322"/>
          </a:xfrm>
        </p:spPr>
        <p:txBody>
          <a:bodyPr>
            <a:noAutofit/>
          </a:bodyPr>
          <a:lstStyle/>
          <a:p>
            <a:pPr indent="449580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учителю сохранить здоровье — Учитель – профессия, которая связана с большим психоэмоциональным напряжением, повышенными нагрузками на дыхательную, опорно-двигательную, зрительную системы, высоким риском респираторных инфекций, — отметил руководитель Центра профессиональной патологии Сеченовского Университета Минздрава России Леонид Стрижаков.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 Профилактике каких заболеваний учителям следует уделить внимание в первую очередь?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5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फ़ोटो के बारे में कोई जानकारी नहीं दी गई है.">
            <a:extLst>
              <a:ext uri="{FF2B5EF4-FFF2-40B4-BE49-F238E27FC236}">
                <a16:creationId xmlns:a16="http://schemas.microsoft.com/office/drawing/2014/main" id="{24B5F3F5-8973-763D-6D51-81644A54B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4345EE-1EBE-54E3-5D70-148345C1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5" y="204716"/>
            <a:ext cx="5945875" cy="6469039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👩🏻🏫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Профпатолог указывает на такие профессиональные заболевания учителей, как: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зрения; Поражения верхних дыхательных путей; </a:t>
            </a:r>
            <a:r>
              <a:rPr lang="ru-RU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🙇🏻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♀️Заболевания нервно-психической сферы; </a:t>
            </a:r>
            <a:r>
              <a:rPr lang="ru-RU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🚶🏻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♀️Заболевания опорно-двигательного аппарата; Сердечно-сосудистые патологии.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говорит много и громко, что приводит к постоянной нагрузке на голосовой аппарат. Уже через пару месяцев после начала занятий в школе у 40% учителей голос становится сиплым или вовсе пропадает.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физическая активность, длительное нахождение за рабочим столом и у доски могут приводить к сколиозу и варикозному расширению вен;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Длительное напряжение при проверке тетрадей увеличивает вероятность проблем со зрением. С различными патологиями зрения сталкивается около 70% учителей;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 уровень психоэмоциональной нагрузки ассоциирован с более высокой частотой развития артериальной гипертензии, а это один из самых значимых факторов риска сердечно-сосудистых осложнений. </a:t>
            </a:r>
            <a:r>
              <a:rPr lang="ru-RU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168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фото с учителем">
            <a:extLst>
              <a:ext uri="{FF2B5EF4-FFF2-40B4-BE49-F238E27FC236}">
                <a16:creationId xmlns:a16="http://schemas.microsoft.com/office/drawing/2014/main" id="{826F506E-0873-7670-360E-875FD49CA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0" y="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76418-4F46-F957-B1BB-A13BC503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872" y="365120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Дорогие ученики, берегите ваших учителей. Многих из них вы будете вспоминать с теплотой и благодарностью. 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62E9A-388C-D2BC-1FCE-304FC18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872" y="2630152"/>
            <a:ext cx="3822189" cy="3742762"/>
          </a:xfrm>
        </p:spPr>
        <p:txBody>
          <a:bodyPr>
            <a:normAutofit/>
          </a:bodyPr>
          <a:lstStyle/>
          <a:p>
            <a:pPr indent="0">
              <a:spcAft>
                <a:spcPts val="8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Дорогие учителя, берегите себя и придерживайтесь простых рекомендаций, которые помогут сохранить ваше здоровье и хорошее настроение.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07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D61FD-CC60-6492-D19C-66CAB90AB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7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528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Segoe UI Emoji</vt:lpstr>
      <vt:lpstr>Times New Roman</vt:lpstr>
      <vt:lpstr>Тема Office</vt:lpstr>
      <vt:lpstr>«Именно здоровье людей должно служить главной визитной карточкой преуспевающего общества». И.И.Брехман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Дорогие ученики, берегите ваших учителей. Многих из них вы будете вспоминать с теплотой и благодарностью.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«Именно здоровье людей должно служить главной визитной карточкой преуспевающего общества». И.И.Брехман </dc:title>
  <dc:creator>Роман Олегович Нагибин</dc:creator>
  <cp:lastModifiedBy>Роман Олегович Нагибин</cp:lastModifiedBy>
  <cp:revision>3</cp:revision>
  <dcterms:created xsi:type="dcterms:W3CDTF">2025-04-10T11:11:42Z</dcterms:created>
  <dcterms:modified xsi:type="dcterms:W3CDTF">2025-04-10T12:36:38Z</dcterms:modified>
</cp:coreProperties>
</file>