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77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049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49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412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44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710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163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303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906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04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1964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823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5872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116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174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4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2FD82-BAD1-4685-ACE7-B6AE42785A3D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028E2C5-E0DF-456A-88AB-4B109604F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18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6922F3F-4C91-484C-A055-25C95089FBEA}"/>
              </a:ext>
            </a:extLst>
          </p:cNvPr>
          <p:cNvSpPr/>
          <p:nvPr/>
        </p:nvSpPr>
        <p:spPr>
          <a:xfrm>
            <a:off x="188258" y="233082"/>
            <a:ext cx="11573435" cy="63709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6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«Через культурные ценности — к здоровью семьи и детей»</a:t>
            </a:r>
          </a:p>
          <a:p>
            <a:pPr algn="just"/>
            <a:endParaRPr lang="ru-RU" sz="6000" b="1" u="sng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Презентацию подготовила инструктор –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валеолог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         </a:t>
            </a:r>
          </a:p>
          <a:p>
            <a:pPr algn="r"/>
            <a:r>
              <a:rPr lang="ru-RU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социальный реабилитолог, медиатор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Л.И.Лагунчик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6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  <a:endParaRPr lang="ru-RU" sz="6000" b="1" u="sng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402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FFE62E-8051-4B2B-B8B6-F1EE870E0548}"/>
              </a:ext>
            </a:extLst>
          </p:cNvPr>
          <p:cNvSpPr/>
          <p:nvPr/>
        </p:nvSpPr>
        <p:spPr>
          <a:xfrm>
            <a:off x="242047" y="528917"/>
            <a:ext cx="585395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u="none" strike="noStrike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«Через культурные ценности — к здоровью семьи и детей»</a:t>
            </a:r>
            <a:r>
              <a:rPr lang="ru-RU" sz="2400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смещает фокус с глобального государственного уровня на самый главный социальный институт — семью. 	</a:t>
            </a:r>
          </a:p>
          <a:p>
            <a:pPr algn="just"/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внутри семьи культура становится тем фундаментом, на котором строится </a:t>
            </a:r>
            <a:r>
              <a:rPr lang="ru-RU" sz="2400" b="1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физическое, психическое и духовное благополучие подрастающего поколения</a:t>
            </a:r>
            <a:r>
              <a:rPr lang="ru-RU" sz="2400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074" name="Picture 2" descr="Счастливая семья – здоровая семья! 💙 Сегодня, в Международный день семьи, напомню о самом важном – о здоровье и благополучии наших близких👨‍👩‍👧‍👦 Ведь что может быть ценнее, чем здоровье родителей,">
            <a:extLst>
              <a:ext uri="{FF2B5EF4-FFF2-40B4-BE49-F238E27FC236}">
                <a16:creationId xmlns:a16="http://schemas.microsoft.com/office/drawing/2014/main" id="{2014ABF3-5F36-49F9-B83F-AE927BC9E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668" y="528917"/>
            <a:ext cx="4961685" cy="545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5036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0B59CC3-916C-4546-8505-E4663EC5FAF6}"/>
              </a:ext>
            </a:extLst>
          </p:cNvPr>
          <p:cNvSpPr/>
          <p:nvPr/>
        </p:nvSpPr>
        <p:spPr>
          <a:xfrm>
            <a:off x="349626" y="493059"/>
            <a:ext cx="711797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 культурные ценности защищают здоровье семьи и детей</a:t>
            </a:r>
          </a:p>
          <a:p>
            <a:r>
              <a:rPr lang="ru-RU" b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внутри семьи — это не просто походы в музеи, а образ жизни, привычки и атмосфера, которые напрямую влияют на здоровье: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Психологический климат и безопасность.</a:t>
            </a:r>
            <a:r>
              <a:rPr lang="ru-RU" b="0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Семьи, основанные на культурных ценностях взаимного уважения, поддержки, любви и открытого диалога, защищены от хронического стресса. В такой атмосфере дети растут эмоционально устойчивыми, у них снижается риск развития депрессий и неврозов.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 ЗОЖ как элемент семейной культуры.</a:t>
            </a:r>
            <a:r>
              <a:rPr lang="ru-RU" b="0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занятия спортом, активный отдых на природе, правильные пищевые привычки и отказ от вредных зависимостей, закрепленные как «семейная традиция», усваиваются детьми естественным образом без принуждения.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Альтернатива цифровой зависимости.</a:t>
            </a:r>
            <a:r>
              <a:rPr lang="ru-RU" b="0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чтение книг, домашние театры, настольные игры, занятия ремеслами и творчеством гармонизируют работу нервной системы ребенка. Это развивает мозг, укрепляет зрение и защищает от чрезмерного влияния гаджетов.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Преемственность поколений.</a:t>
            </a:r>
            <a:r>
              <a:rPr lang="ru-RU" b="0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к старшим, знание истории своей семьи и народа дают ребенку чувство корней, уверенности в себе и психологической опоры, что критически важно для его ментального здоровья в подростковом возрасте.</a:t>
            </a:r>
          </a:p>
        </p:txBody>
      </p:sp>
      <p:pic>
        <p:nvPicPr>
          <p:cNvPr id="2050" name="Picture 2" descr="Здоровая семья фотографии — Скачать бесплатные высококачественные изображения | Magnific (ранее Freepik)">
            <a:extLst>
              <a:ext uri="{FF2B5EF4-FFF2-40B4-BE49-F238E27FC236}">
                <a16:creationId xmlns:a16="http://schemas.microsoft.com/office/drawing/2014/main" id="{4853B34B-6564-4A27-99CD-C546D2B71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599" y="195263"/>
            <a:ext cx="4482353" cy="64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153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D8F1CF1-4A71-4B46-8505-68AF01F2D5FA}"/>
              </a:ext>
            </a:extLst>
          </p:cNvPr>
          <p:cNvSpPr/>
          <p:nvPr/>
        </p:nvSpPr>
        <p:spPr>
          <a:xfrm>
            <a:off x="286872" y="304799"/>
            <a:ext cx="660698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Практическое воплощение подхода в воспитании</a:t>
            </a:r>
          </a:p>
          <a:p>
            <a:pPr>
              <a:buFont typeface="+mj-lt"/>
              <a:buAutoNum type="arabicPeriod"/>
            </a:pPr>
            <a:r>
              <a:rPr lang="ru-RU" sz="2000" b="1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общения:</a:t>
            </a:r>
            <a:r>
              <a:rPr lang="ru-RU" sz="2000" b="0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криков и авторитаризма на обсуждение проблем, совместный поиск решений и уважение личных границ каждого члена семьи.</a:t>
            </a:r>
          </a:p>
          <a:p>
            <a:pPr>
              <a:buFont typeface="+mj-lt"/>
              <a:buAutoNum type="arabicPeriod"/>
            </a:pPr>
            <a:r>
              <a:rPr lang="ru-RU" sz="2000" b="1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досуга:</a:t>
            </a:r>
            <a:r>
              <a:rPr lang="ru-RU" sz="2000" b="0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выходных, ориентированных на совместные открытия — посещение выставок, парков, экскурсии, которые развивают кругозор и одновременно стимулируют двигательную активность.</a:t>
            </a:r>
          </a:p>
          <a:p>
            <a:pPr>
              <a:buFont typeface="+mj-lt"/>
              <a:buAutoNum type="arabicPeriod"/>
            </a:pPr>
            <a:r>
              <a:rPr lang="ru-RU" sz="2000" b="1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быта:</a:t>
            </a:r>
            <a:r>
              <a:rPr lang="ru-RU" sz="2000" b="0" u="sng" strike="noStrik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u="none" strike="noStrike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приготовление здоровой еды, эстетика подачи блюд, поддержание порядка и экологических привычек (сортировка мусора, бережное потребление).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b="1" u="sng" strike="noStrike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Вектор от культуры к здоровью семьи доказывает: здоровый ребенок рождается и растет там, где создана здоровая культурная и духовная среда.</a:t>
            </a:r>
            <a:endParaRPr lang="ru-RU" sz="2000" b="0" u="sng" strike="noStrike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Здоровая семья – счастливая семья!">
            <a:extLst>
              <a:ext uri="{FF2B5EF4-FFF2-40B4-BE49-F238E27FC236}">
                <a16:creationId xmlns:a16="http://schemas.microsoft.com/office/drawing/2014/main" id="{3B9B1AAE-71E6-49D0-BF6D-2B104A477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857" y="725019"/>
            <a:ext cx="4906716" cy="52426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101121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BE2F67A-10D0-4142-BA60-B6DBB32B9B5C}"/>
              </a:ext>
            </a:extLst>
          </p:cNvPr>
          <p:cNvSpPr/>
          <p:nvPr/>
        </p:nvSpPr>
        <p:spPr>
          <a:xfrm>
            <a:off x="240633" y="356135"/>
            <a:ext cx="51591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современной науке и социальной практике существует понятие </a:t>
            </a:r>
            <a:r>
              <a:rPr lang="ru-RU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«социокультурные детерминанты здоровья»</a:t>
            </a:r>
            <a:r>
              <a:rPr lang="ru-RU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которому культурная активность напрямую укрепляет психологическое, эмоциональное и даже физическое благополучие человека.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Совместный культурный досуг под руководством профессионалов (работников культуры) снижает уровень семейного стресса, укрепляет психоэмоциональную связь между поколениями и формирует привычки здорового образа жизни.</a:t>
            </a:r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u="sng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культуры могут стать проводниками не только в мир искусства, но и в мир ментального и физического здоровья семьи.</a:t>
            </a:r>
          </a:p>
        </p:txBody>
      </p:sp>
      <p:pic>
        <p:nvPicPr>
          <p:cNvPr id="1026" name="Picture 2" descr="Узнали, как работается молодым культработникам Бешенковичского района - Зара Бешенковичи">
            <a:extLst>
              <a:ext uri="{FF2B5EF4-FFF2-40B4-BE49-F238E27FC236}">
                <a16:creationId xmlns:a16="http://schemas.microsoft.com/office/drawing/2014/main" id="{8D8F4AB2-55FF-4C78-8771-007D15A6C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326" y="442763"/>
            <a:ext cx="4455895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342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85B2FA-C4C5-4F67-8500-FA9704A7F85B}"/>
              </a:ext>
            </a:extLst>
          </p:cNvPr>
          <p:cNvSpPr/>
          <p:nvPr/>
        </p:nvSpPr>
        <p:spPr>
          <a:xfrm>
            <a:off x="192505" y="231007"/>
            <a:ext cx="942313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Вот как связать эти два направления через конкретные форматы работы специалистов: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Арт-терапия и семейные мастер-классы (Ментальное здоровье).</a:t>
            </a:r>
            <a:r>
              <a:rPr lang="ru-RU" sz="1600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Музейные педагоги и художники в домах культуры могут проводить занятия по семейной арт-терапии (лепка из глины, совместное рисование, песочная терапия). </a:t>
            </a:r>
            <a:r>
              <a:rPr lang="ru-RU" sz="1600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экологичный способ снять накопившийся стресс, проработать скрытые семейные конфликты и улучшить психологический климат в доме.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Театральная педагогика и развитие эмпатии (Эмоциональное здоровье).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в семейных театральных студиях при ДК учат членов семьи понимать эмоции друг друга, развивают эмоциональный интеллект и снимают телесные зажимы. </a:t>
            </a:r>
            <a:r>
              <a:rPr lang="ru-RU" sz="1600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Режиссер или педагог по актерскому мастерству помогает родителям и детям «услышать» друг друга через игру, что снижает уровень тревожности в семье.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Библиотерапия и здоровые привычки (Связь ментального и физического).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Модерируемые библиотекарями семейные чтения могут быть посвящены темам преодоления трудностей, заботы о себе и близких, осознанности. </a:t>
            </a:r>
            <a:r>
              <a:rPr lang="ru-RU" sz="1600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качественная литература развивает критическое мышление, помогая семье фильтровать информацию о здоровье и избегать псевдонаучных мифов.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Традиционная народная культура и движение (Физическое здоровье).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фольклорных ансамблей и хореографы в ДК через народные игры, танцы и хороводы дают семье мягкую, но эффективную физическую нагрузку. </a:t>
            </a:r>
            <a:r>
              <a:rPr lang="ru-RU" sz="1600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альтернатива спорту, которая одновременно прививает любовь к корням, развивает координацию и дарит мощный заряд эндорфинов.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эко-программы в музеях и заповедниках (Экологическая культура).</a:t>
            </a:r>
            <a:endParaRPr lang="ru-RU" sz="1600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Экскурсоводы и методисты могут вовлекать семьи в краеведческие походы, квесты на свежем воздухе и экологические акции. </a:t>
            </a:r>
            <a:r>
              <a:rPr lang="ru-RU" sz="1600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напрямую связывает культуру бережного отношения к природе с физической активностью на открытом воздухе и укреплением иммунитета.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6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Профилактические мероприятия проводимые  работниками культуры преследуют одну из ключевых целей: </a:t>
            </a:r>
            <a:r>
              <a:rPr lang="ru-RU" sz="16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внешнее влияние на общество (в особенности на молодежь, ее эмоционально – психологическое здоровье) через культурно-просветительскую деятельность</a:t>
            </a:r>
            <a:r>
              <a:rPr lang="ru-RU" sz="1600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600" b="0" u="none" strike="noStrike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23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1B40F83-AD41-4D08-9D82-96845A8BF0E1}"/>
              </a:ext>
            </a:extLst>
          </p:cNvPr>
          <p:cNvSpPr/>
          <p:nvPr/>
        </p:nvSpPr>
        <p:spPr>
          <a:xfrm>
            <a:off x="308008" y="587141"/>
            <a:ext cx="7719461" cy="50783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от проведения таких мероприятий делится на внутренний и внешний:</a:t>
            </a:r>
            <a:r>
              <a:rPr lang="ru-RU" b="1" dirty="0"/>
              <a:t> </a:t>
            </a:r>
          </a:p>
          <a:p>
            <a:r>
              <a:rPr lang="ru-RU" b="1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культуры здоровья:</a:t>
            </a:r>
            <a:r>
              <a:rPr lang="ru-RU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эффект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здоровья человека – это его отношение к своему физическому и психическому здоровью и здоровью окружающих людей. В процессе развития личности она формируется и встраивается в систему ее культурных ценностей.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здоровья представляет собой сознательную систему действий и отношений, определяющую качество здоровья, позитивные цели и ценности человека в отношении здоровья.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профессиональных заболеваний (например, проблем со связками у вокалистов, слухом у музыкантов или опорно-двигательным аппаратом у танцоров). 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ru-RU" b="1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эффект:</a:t>
            </a:r>
            <a:r>
              <a:rPr lang="ru-RU" dirty="0"/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Профилактические мероприятия с участием работников культуры оказывают глубокое комплексное влияние на соматическое (физическое) здоровье людей, выступая мощным инструментом психосоматической регуляции и популяризации здорового образа жизни (ЗОЖ)</a:t>
            </a:r>
          </a:p>
        </p:txBody>
      </p:sp>
    </p:spTree>
    <p:extLst>
      <p:ext uri="{BB962C8B-B14F-4D97-AF65-F5344CB8AC3E}">
        <p14:creationId xmlns:p14="http://schemas.microsoft.com/office/powerpoint/2010/main" val="339226536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113</TotalTime>
  <Words>874</Words>
  <Application>Microsoft Office PowerPoint</Application>
  <PresentationFormat>Широкоэкранный</PresentationFormat>
  <Paragraphs>41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Times New Roman</vt:lpstr>
      <vt:lpstr>Trebuchet MS</vt:lpstr>
      <vt:lpstr>Wingdings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 Ивановна Лагунчик</dc:creator>
  <cp:lastModifiedBy>Лариса Ивановна Лагунчик</cp:lastModifiedBy>
  <cp:revision>2</cp:revision>
  <dcterms:created xsi:type="dcterms:W3CDTF">2026-11-04T06:44:14Z</dcterms:created>
  <dcterms:modified xsi:type="dcterms:W3CDTF">2026-11-04T13:45:14Z</dcterms:modified>
</cp:coreProperties>
</file>